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3" r:id="rId6"/>
    <p:sldId id="258" r:id="rId7"/>
    <p:sldId id="259" r:id="rId8"/>
    <p:sldId id="263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25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81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63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96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46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00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93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9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38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91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68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52550-5D35-4275-A50E-E155219E7F89}" type="datetimeFigureOut">
              <a:rPr lang="ru-RU" smtClean="0"/>
              <a:t>24.11.2012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6FE3C-46B5-4B23-A0B2-FDA2D8180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17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Ярослав\Desktop\1 den\dlya prezentatsiyi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4551"/>
            <a:ext cx="3456384" cy="341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Ярослав\Desktop\1 den\dlya prezentatsiyi\200906191803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542" y="1916832"/>
            <a:ext cx="4384898" cy="438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905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Ярослав\Desktop\1 den\dlya prezentatsiyi\CCFL-U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33240"/>
            <a:ext cx="9327294" cy="69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20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Ярослав\Desktop\1 den\dlya prezentatsiyi\Солнечный-загар-для-дете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0433" y="116632"/>
            <a:ext cx="993350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950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Ярослав\Desktop\1 den\dlya prezentatsiyi\zagar bo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2356" y="260648"/>
            <a:ext cx="1150436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936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Ярослав\Desktop\1 den\dlya prezentatsiyi\im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9831"/>
            <a:ext cx="9144000" cy="715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07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Ярослав\Desktop\1 den\dlya prezentatsiyi\cosm_rays_1_5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244" y="0"/>
            <a:ext cx="9520630" cy="702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09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Ярослав\Desktop\1 den\dlya prezentatsiyi\catseye_chand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4852" y="0"/>
            <a:ext cx="1029370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941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Ярослав\Desktop\1 den\dlya prezentatsiyi\Rent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82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dirty="0"/>
              <a:t>«…хто любить брата свого (а конкретніше – кожну людину), той пробуває у світлі і в ньому спотикання </a:t>
            </a:r>
            <a:r>
              <a:rPr lang="uk-UA" sz="4800" dirty="0" smtClean="0"/>
              <a:t>немає…</a:t>
            </a:r>
            <a:endParaRPr lang="ru-RU" sz="4800" dirty="0"/>
          </a:p>
        </p:txBody>
      </p:sp>
      <p:sp>
        <p:nvSpPr>
          <p:cNvPr id="3" name="Сердце 2"/>
          <p:cNvSpPr/>
          <p:nvPr/>
        </p:nvSpPr>
        <p:spPr>
          <a:xfrm>
            <a:off x="5235415" y="3284984"/>
            <a:ext cx="3240360" cy="2808312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dirty="0" smtClean="0"/>
              <a:t>Хто ж ненавидить брата свого, пробуває той в темряві й ходить у темряві, і не знає, куди він іде, бо темрява очі йому осліпила.» (1 Ів.2:10,11)</a:t>
            </a:r>
            <a:endParaRPr lang="ru-RU" sz="4800" dirty="0"/>
          </a:p>
        </p:txBody>
      </p:sp>
      <p:pic>
        <p:nvPicPr>
          <p:cNvPr id="14338" name="Picture 2" descr="C:\Users\Ярослав\Desktop\1 den\dlya prezentatsiyi\Глаза-закры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62324"/>
            <a:ext cx="3137925" cy="235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97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Ярослав\Desktop\1 den\dlya prezentatsiyi\0_35ff_27d4495e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140" y="0"/>
            <a:ext cx="9444283" cy="808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4941168"/>
            <a:ext cx="72919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4400" b="1" dirty="0"/>
              <a:t>«…Бог є Світло, і немає в нім </a:t>
            </a:r>
            <a:endParaRPr lang="uk-UA" sz="4400" b="1" dirty="0" smtClean="0"/>
          </a:p>
          <a:p>
            <a:r>
              <a:rPr lang="uk-UA" sz="4400" b="1" dirty="0" smtClean="0"/>
              <a:t>жадної </a:t>
            </a:r>
            <a:r>
              <a:rPr lang="uk-UA" sz="4400" b="1" dirty="0"/>
              <a:t>темряви!» (1 Ів.1:5)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20527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Ярослав\Desktop\1 den\dlya prezentatsiyi\0_35ff_27d4495e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140" y="0"/>
            <a:ext cx="9444283" cy="808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725144"/>
            <a:ext cx="71787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0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Що таке світло?</a:t>
            </a:r>
            <a:endParaRPr lang="ru-RU" sz="80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518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Ярослав\Desktop\1 den\dlya prezentatsiyi\1320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69922" y="5013176"/>
            <a:ext cx="7634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Світло</a:t>
            </a:r>
            <a:r>
              <a:rPr lang="uk-UA" sz="54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5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це потік фотонів</a:t>
            </a:r>
            <a:endParaRPr lang="ru-RU" sz="54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927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Ярослав\Desktop\1 den\dlya prezentatsiyi\Candlebur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183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Ярослав\Desktop\1 den\dlya prezentatsiyi\Bunsen_burner_flame_type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429000"/>
            <a:ext cx="6048672" cy="382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Ярослав\Desktop\1 den\dlya prezentatsiyi\candle_cosm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92" y="-531440"/>
            <a:ext cx="5525608" cy="429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75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Ярослав\Desktop\1 den\dlya prezentatsiyi\5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82"/>
            <a:ext cx="9137630" cy="686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172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Ярослав\Desktop\1 den\dlya prezentatsiyi\feix0424_tr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09728"/>
            <a:ext cx="9409747" cy="728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404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80</Words>
  <Application>Microsoft Office PowerPoint</Application>
  <PresentationFormat>Экран (4:3)</PresentationFormat>
  <Paragraphs>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Ярослав</dc:creator>
  <cp:lastModifiedBy>Ярослав</cp:lastModifiedBy>
  <cp:revision>4</cp:revision>
  <dcterms:created xsi:type="dcterms:W3CDTF">2012-11-24T14:17:48Z</dcterms:created>
  <dcterms:modified xsi:type="dcterms:W3CDTF">2012-11-24T14:52:21Z</dcterms:modified>
</cp:coreProperties>
</file>