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561-35CE-4564-9AD9-80D5F0E6E8D9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E84A-6EF3-4437-A98D-B65E1F3AB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9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561-35CE-4564-9AD9-80D5F0E6E8D9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E84A-6EF3-4437-A98D-B65E1F3AB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53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561-35CE-4564-9AD9-80D5F0E6E8D9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E84A-6EF3-4437-A98D-B65E1F3AB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8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561-35CE-4564-9AD9-80D5F0E6E8D9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E84A-6EF3-4437-A98D-B65E1F3AB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7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561-35CE-4564-9AD9-80D5F0E6E8D9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E84A-6EF3-4437-A98D-B65E1F3AB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4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561-35CE-4564-9AD9-80D5F0E6E8D9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E84A-6EF3-4437-A98D-B65E1F3AB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88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561-35CE-4564-9AD9-80D5F0E6E8D9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E84A-6EF3-4437-A98D-B65E1F3AB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1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561-35CE-4564-9AD9-80D5F0E6E8D9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E84A-6EF3-4437-A98D-B65E1F3AB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6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561-35CE-4564-9AD9-80D5F0E6E8D9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E84A-6EF3-4437-A98D-B65E1F3AB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5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561-35CE-4564-9AD9-80D5F0E6E8D9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E84A-6EF3-4437-A98D-B65E1F3AB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3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561-35CE-4564-9AD9-80D5F0E6E8D9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E84A-6EF3-4437-A98D-B65E1F3AB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37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60561-35CE-4564-9AD9-80D5F0E6E8D9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8E84A-6EF3-4437-A98D-B65E1F3AB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51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8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3CDE~1\AppData\Local\Temp\Rar$DI00.758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54" y="-14811"/>
            <a:ext cx="9144000" cy="596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934670"/>
            <a:ext cx="90248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 б е т к а   про   т в а р и н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92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784443">
            <a:off x="1771061" y="1404874"/>
            <a:ext cx="7488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 </a:t>
            </a: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перелічити всіх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8" name="Picture 4" descr="ea9ffa7028e6.png (647×75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89" y="1556792"/>
            <a:ext cx="4224087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1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Ярослав\Desktop\WKOLA\алфавіта\85de963e257b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" y="406681"/>
            <a:ext cx="38100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Ярослав\Desktop\WKOLA\алфавіта\1172328489344vf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995" y="2524634"/>
            <a:ext cx="2145432" cy="172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Ярослав\Desktop\WKOLA\алфавіта\sl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210"/>
            <a:ext cx="3419872" cy="425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Двойная волна 7"/>
          <p:cNvSpPr/>
          <p:nvPr/>
        </p:nvSpPr>
        <p:spPr>
          <a:xfrm>
            <a:off x="34427" y="4170910"/>
            <a:ext cx="9144000" cy="2858616"/>
          </a:xfrm>
          <a:prstGeom prst="doubleWav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 descr="C:\Users\Ярослав\Desktop\WKOLA\алфавіта\okun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316" y="4496807"/>
            <a:ext cx="3384376" cy="236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2" y="5365944"/>
            <a:ext cx="27363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Окунь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353" y="3000391"/>
            <a:ext cx="27363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Пава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33712" y="1687793"/>
            <a:ext cx="2213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Рись</a:t>
            </a: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27305" y="4241017"/>
            <a:ext cx="28803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 Слон</a:t>
            </a: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0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рослав\Desktop\WKOLA\алфавіта\file-1-UHQ-Stock-Photo---Chameleon---Hamele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077" y="1556792"/>
            <a:ext cx="3653483" cy="340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Ярослав\Desktop\WKOLA\алфавіта\tig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7" y="886996"/>
            <a:ext cx="3635896" cy="522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Ярослав\Desktop\WKOLA\алфавіта\udav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936921"/>
            <a:ext cx="3103481" cy="391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659" y="5934670"/>
            <a:ext cx="27363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Тигр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844411">
            <a:off x="3402121" y="857688"/>
            <a:ext cx="2213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Удав,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828441">
            <a:off x="5773308" y="995877"/>
            <a:ext cx="42219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Хамелеон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02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Ярослав\Desktop\WKOLA\алфавіта\F_tn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4882"/>
            <a:ext cx="5454351" cy="511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80620" y="3790865"/>
            <a:ext cx="31633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Фламінго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909922">
            <a:off x="5242747" y="551190"/>
            <a:ext cx="297644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</a:t>
            </a:r>
            <a:endParaRPr lang="ru-RU" sz="2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4624"/>
            <a:ext cx="90248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Пропустили ми…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6002077"/>
            <a:ext cx="77768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…бо гукає «Ф» не дзвінко.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Ярослав\Desktop\WKOLA\алфавіта\goat-picture-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2064"/>
            <a:ext cx="6624736" cy="456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Ярослав\Desktop\WKOLA\алфавіта\cherepa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52820"/>
            <a:ext cx="3121897" cy="29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48264" y="2952820"/>
            <a:ext cx="172819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16632"/>
            <a:ext cx="31633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Цап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810940">
            <a:off x="5922226" y="2440310"/>
            <a:ext cx="31071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  Черепаха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500" y="216516"/>
            <a:ext cx="31633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алі -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838363"/>
            <a:ext cx="77768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– тварини, не комахи!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Ярослав\Desktop\WKOLA\алфавіта\l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940" y="836712"/>
            <a:ext cx="3129655" cy="596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Ярослав\Desktop\WKOLA\алфавіта\12857688190IAzY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1605187"/>
            <a:ext cx="3960440" cy="508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Ярослав\Desktop\WKOLA\алфавіта\U2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3264" y="116632"/>
            <a:ext cx="2445456" cy="18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82714"/>
            <a:ext cx="53285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оленЬ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лосЬ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2348880"/>
            <a:ext cx="280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  Юрок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11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Ярослав\Desktop\WKOLA\алфавіта\1331943252_reptilii_vector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805">
            <a:off x="6948264" y="264367"/>
            <a:ext cx="2016224" cy="22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Ярослав\Desktop\WKOLA\алфавіта\1239353035_1196856434_0lik.ru_rep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71" y="3271281"/>
            <a:ext cx="2339330" cy="32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Ярослав\Desktop\WKOLA\алфавіта\1244068152_dbf0add51eb7-kop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95">
            <a:off x="6872762" y="4049990"/>
            <a:ext cx="2209006" cy="26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Ярослав\Desktop\WKOLA\алфавіта\1244068152_dbf0add51eb7-kop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3612" flipH="1">
            <a:off x="2481716" y="4400936"/>
            <a:ext cx="1603879" cy="218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Ярослав\Desktop\WKOLA\алфавіта\ja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36" y="1031853"/>
            <a:ext cx="4723412" cy="362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00192" y="2486451"/>
            <a:ext cx="25922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 </a:t>
            </a:r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багато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Ящірок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4412" y="44624"/>
            <a:ext cx="34134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Як,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1128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144" y="4509120"/>
            <a:ext cx="84852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Ось, скінчився     ЛФАВІ      ,</a:t>
            </a:r>
          </a:p>
          <a:p>
            <a:pPr algn="ctr"/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ід  тваринок - всім привіт! 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42" name="Рисунок 32" descr="Описание: C:\Users\Ярослав\Desktop\WKOLA\наглядность\alf71\Ю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230" y="2893463"/>
            <a:ext cx="1119187" cy="11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1" name="Рисунок 31" descr="Описание: C:\Users\Ярослав\Desktop\WKOLA\наглядность\alf71\Э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1852">
            <a:off x="969168" y="751788"/>
            <a:ext cx="1214438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0" name="Рисунок 30" descr="Описание: C:\Users\Ярослав\Desktop\WKOLA\наглядность\alf71\Ь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0732">
            <a:off x="8030438" y="3051171"/>
            <a:ext cx="1290638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9" name="Рисунок 26" descr="Описание: C:\Users\Ярослав\Desktop\WKOLA\наглядность\alf71\Ш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5653">
            <a:off x="2538173" y="3529256"/>
            <a:ext cx="1033701" cy="10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8" name="Рисунок 27" descr="Описание: C:\Users\Ярослав\Desktop\WKOLA\наглядность\alf71\Щ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55" y="-18971868"/>
            <a:ext cx="28765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7" name="Рисунок 25" descr="Описание: C:\Users\Ярослав\Desktop\WKOLA\наглядность\alf71\Ч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231">
            <a:off x="1666635" y="1902815"/>
            <a:ext cx="1743075" cy="198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6" name="Рисунок 24" descr="Описание: C:\Users\Ярослав\Desktop\WKOLA\наглядность\alf71\Ц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8925">
            <a:off x="6542610" y="1269761"/>
            <a:ext cx="138737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5" name="Рисунок 23" descr="Описание: C:\Users\Ярослав\Desktop\WKOLA\наглядность\alf71\Х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855" y="3529256"/>
            <a:ext cx="12763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4" name="Рисунок 22" descr="Описание: C:\Users\Ярослав\Desktop\WKOLA\наглядность\alf71\Ф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4" y="2715517"/>
            <a:ext cx="1147763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3" name="Рисунок 21" descr="Описание: C:\Users\Ярослав\Desktop\WKOLA\наглядность\alf71\У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0828">
            <a:off x="4670386" y="2902809"/>
            <a:ext cx="1900961" cy="190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Рисунок 20" descr="Описание: C:\Users\Ярослав\Desktop\WKOLA\наглядность\alf71\Т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4571">
            <a:off x="7029894" y="4421737"/>
            <a:ext cx="1151556" cy="115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1" name="Рисунок 19" descr="Описание: C:\Users\Ярослав\Desktop\WKOLA\наглядность\alf71\С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9650">
            <a:off x="5896237" y="3482124"/>
            <a:ext cx="10287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Рисунок 18" descr="Описание: C:\Users\Ярослав\Desktop\WKOLA\наглядность\alf71\Р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869" y="117249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9" name="Рисунок 17" descr="Описание: C:\Users\Ярослав\Desktop\WKOLA\наглядность\alf71\П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0710">
            <a:off x="5319995" y="1279374"/>
            <a:ext cx="1049919" cy="108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Рисунок 13" descr="Описание: C:\Users\Ярослав\Desktop\WKOLA\наглядность\alf71\Л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713" y="4032830"/>
            <a:ext cx="639897" cy="69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Рисунок 14" descr="Описание: C:\Users\Ярослав\Desktop\WKOLA\наглядность\alf71\М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17" y="2879443"/>
            <a:ext cx="833438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Рисунок 16" descr="Описание: C:\Users\Ярослав\Desktop\WKOLA\наглядность\alf71\О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53" y="6120793"/>
            <a:ext cx="852434" cy="85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Рисунок 15" descr="Описание: C:\Users\Ярослав\Desktop\WKOLA\наглядность\alf71\Н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7" y="1877347"/>
            <a:ext cx="1767678" cy="176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Рисунок 12" descr="Описание: C:\Users\Ярослав\Desktop\WKOLA\наглядность\alf71\К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9703">
            <a:off x="8346771" y="6050924"/>
            <a:ext cx="479324" cy="49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Рисунок 10" descr="Описание: C:\Users\Ярослав\Desktop\WKOLA\наглядность\alf71\И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15" y="269758"/>
            <a:ext cx="801225" cy="94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Рисунок 11" descr="Описание: C:\Users\Ярослав\Desktop\WKOLA\наглядность\alf71\Й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04" y="148733"/>
            <a:ext cx="1450022" cy="145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Рисунок 8" descr="Описание: C:\Users\Ярослав\Desktop\WKOLA\наглядность\alf71\Ж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47" y="743913"/>
            <a:ext cx="1396874" cy="139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Рисунок 5" descr="Описание: C:\Users\Ярослав\Desktop\WKOLA\наглядность\alf71\Г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82" y="614128"/>
            <a:ext cx="652451" cy="80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Рисунок 7" descr="Описание: C:\Users\Ярослав\Desktop\WKOLA\наглядность\alf71\Е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5" y="1080165"/>
            <a:ext cx="1594363" cy="15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Рисунок 6" descr="Описание: C:\Users\Ярослав\Desktop\WKOLA\наглядность\alf71\Д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1971">
            <a:off x="136392" y="5963281"/>
            <a:ext cx="696686" cy="71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Рисунок 4" descr="Описание: C:\Users\Ярослав\Desktop\WKOLA\наглядность\alf71\В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863">
            <a:off x="7662816" y="6120861"/>
            <a:ext cx="669570" cy="6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Рисунок 3" descr="Описание: C:\Users\Ярослав\Desktop\WKOLA\наглядность\alf71\Б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04" y="397549"/>
            <a:ext cx="421289" cy="54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Рисунок 2" descr="Описание: C:\Users\Ярослав\Desktop\WKOLA\наглядность\alf71\А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06" y="4647890"/>
            <a:ext cx="545809" cy="69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Рисунок 1" descr="Описание: C:\Users\Ярослав\Desktop\WKOLA\наглядность\alf71\Я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20" y="711260"/>
            <a:ext cx="797181" cy="79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Рисунок 9" descr="Описание: C:\Users\Ярослав\Desktop\WKOLA\наглядность\alf71\З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16" y="2524553"/>
            <a:ext cx="1035171" cy="103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" name="Рисунок 2" descr="Описание: C:\Users\Ярослав\Desktop\WKOLA\наглядность\alf71\А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53" y="1855298"/>
            <a:ext cx="778034" cy="9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2" descr="Описание: C:\Users\Ярослав\Desktop\WKOLA\наглядность\alf71\А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918">
            <a:off x="1968068" y="244743"/>
            <a:ext cx="919837" cy="11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2" descr="Описание: C:\Users\Ярослав\Desktop\WKOLA\наглядность\alf71\А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5226">
            <a:off x="5595585" y="6042028"/>
            <a:ext cx="545809" cy="69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12" descr="Описание: C:\Users\Ярослав\Desktop\WKOLA\наглядность\alf71\К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76161">
            <a:off x="1053713" y="3857802"/>
            <a:ext cx="479324" cy="49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12" descr="Описание: C:\Users\Ярослав\Desktop\WKOLA\наглядность\alf71\К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12" y="265108"/>
            <a:ext cx="479324" cy="49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17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c7b23476b36.png (700×49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0428"/>
            <a:ext cx="7685795" cy="543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159" y="114598"/>
            <a:ext cx="902484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uk-UA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створив багато різних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Звірів ніжних й звірів </a:t>
            </a:r>
          </a:p>
          <a:p>
            <a:pPr algn="r"/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грізних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4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874a9d6e2fb.png (600×47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95814"/>
            <a:ext cx="6732240" cy="53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679" y="44624"/>
            <a:ext cx="90248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 в абетку їх уклали, 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ними віршик </a:t>
            </a:r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написали</a:t>
            </a:r>
            <a:r>
              <a:rPr lang="uk-UA" sz="4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Смайлик Верблюд Фото со стока - 68679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3185833" cy="45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7763b2a1c8a.png (616×125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0" y="2393066"/>
            <a:ext cx="2093252" cy="427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28" y="3361846"/>
            <a:ext cx="2448272" cy="3309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00341"/>
            <a:ext cx="3170595" cy="38637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16011" y="548680"/>
            <a:ext cx="3303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 Верблюд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688273"/>
            <a:ext cx="29523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Антилопа,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55777" y="1087289"/>
            <a:ext cx="27363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Бегемот, 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07697" y="1412776"/>
            <a:ext cx="27363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Горилою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15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рослав\Desktop\WKOLA\алфавіта\9931697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937"/>
            <a:ext cx="5364088" cy="55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Ярослав\Desktop\WKOLA\алфавіта\vorona007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13805"/>
            <a:ext cx="3783746" cy="304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-184666"/>
            <a:ext cx="170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201549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3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http://q.foto.radikal.ru/0702/025347b94d5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56792"/>
            <a:ext cx="405765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92607" y="2755859"/>
            <a:ext cx="231008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Ґава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31990"/>
            <a:ext cx="2448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Дятел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741129"/>
            <a:ext cx="2448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Єнот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126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dag04.png (500×39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055300"/>
            <a:ext cx="6120680" cy="48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317476">
            <a:off x="-155500" y="390553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Ми дружимо з </a:t>
            </a:r>
            <a:endParaRPr lang="uk-UA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тваринами!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2" name="Picture 4" descr="giraf08.png (372×93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993">
            <a:off x="7833421" y="-306373"/>
            <a:ext cx="3543300" cy="890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6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войная волна 6"/>
          <p:cNvSpPr/>
          <p:nvPr/>
        </p:nvSpPr>
        <p:spPr>
          <a:xfrm>
            <a:off x="-36512" y="3611252"/>
            <a:ext cx="9289032" cy="969876"/>
          </a:xfrm>
          <a:prstGeom prst="doubleWav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войная волна 1"/>
          <p:cNvSpPr/>
          <p:nvPr/>
        </p:nvSpPr>
        <p:spPr>
          <a:xfrm>
            <a:off x="-36512" y="4149080"/>
            <a:ext cx="9144000" cy="285861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Ярослав\Desktop\WKOLA\алфавіта\ky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8613" y="2996953"/>
            <a:ext cx="5870344" cy="38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Ярослав\Desktop\WKOLA\алфавіта\a7d940fa52f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820" y="1700808"/>
            <a:ext cx="178219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Ярослав\Desktop\WKOLA\алфавіта\d60706d77e4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336037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19" y="730042"/>
            <a:ext cx="273630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Жаба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8004" y="132949"/>
            <a:ext cx="27363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Заєць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64288" y="2420888"/>
            <a:ext cx="16960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кИт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</a:t>
            </a: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2564904"/>
            <a:ext cx="38884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навіть</a:t>
            </a:r>
            <a:endParaRPr lang="ru-RU" sz="4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18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войная волна 13"/>
          <p:cNvSpPr/>
          <p:nvPr/>
        </p:nvSpPr>
        <p:spPr>
          <a:xfrm>
            <a:off x="34427" y="4170910"/>
            <a:ext cx="9144000" cy="285861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волна 5"/>
          <p:cNvSpPr/>
          <p:nvPr/>
        </p:nvSpPr>
        <p:spPr>
          <a:xfrm>
            <a:off x="-36512" y="3611252"/>
            <a:ext cx="9289032" cy="969876"/>
          </a:xfrm>
          <a:prstGeom prst="doubleWav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Ярослав\Desktop\WKOLA\алфавіта\krot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1870491"/>
            <a:ext cx="2483768" cy="242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Ярослав\Desktop\WKOLA\алфавіта\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879" y="1870491"/>
            <a:ext cx="2819004" cy="24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Ярослав\Desktop\WKOLA\алфавіта\3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1128"/>
            <a:ext cx="2829033" cy="226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Ярослав\Desktop\WKOLA\алфавіта\1304433201HP6XH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75595"/>
            <a:ext cx="1439440" cy="172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4580" y="442214"/>
            <a:ext cx="27363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Індик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16496" y="1268760"/>
            <a:ext cx="27363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Їжачок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37029" y="4769276"/>
            <a:ext cx="34386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Йорж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77972" y="903879"/>
            <a:ext cx="1760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Кріт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Двойная волна 14"/>
          <p:cNvSpPr/>
          <p:nvPr/>
        </p:nvSpPr>
        <p:spPr>
          <a:xfrm>
            <a:off x="1259632" y="4462130"/>
            <a:ext cx="4211798" cy="572763"/>
          </a:xfrm>
          <a:prstGeom prst="double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волна 15"/>
          <p:cNvSpPr/>
          <p:nvPr/>
        </p:nvSpPr>
        <p:spPr>
          <a:xfrm>
            <a:off x="6012160" y="6586037"/>
            <a:ext cx="2771638" cy="28638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волна 16"/>
          <p:cNvSpPr/>
          <p:nvPr/>
        </p:nvSpPr>
        <p:spPr>
          <a:xfrm>
            <a:off x="191879" y="5877272"/>
            <a:ext cx="2579921" cy="418188"/>
          </a:xfrm>
          <a:prstGeom prst="double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6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Ярослав\Desktop\WKOLA\алфавіта\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544"/>
            <a:ext cx="4390512" cy="524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4580" y="442214"/>
            <a:ext cx="27363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Лама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671246"/>
            <a:ext cx="27363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Мавпа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42960" y="442385"/>
            <a:ext cx="31215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Носоріг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323165"/>
            <a:ext cx="17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201549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16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 descr="http://images.vector-images.com/clp/183713/clp530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64" y="3789040"/>
            <a:ext cx="2994319" cy="269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Ярослав\Desktop\WKOLA\алфавіта\nosoro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709738"/>
            <a:ext cx="3218720" cy="509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1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917</TotalTime>
  <Words>140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Ярослав</dc:creator>
  <cp:lastModifiedBy>Ярослав</cp:lastModifiedBy>
  <cp:revision>21</cp:revision>
  <dcterms:created xsi:type="dcterms:W3CDTF">2012-05-08T13:32:32Z</dcterms:created>
  <dcterms:modified xsi:type="dcterms:W3CDTF">2012-05-10T18:39:30Z</dcterms:modified>
</cp:coreProperties>
</file>